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108" y="3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08-Jun-17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08-Jun-17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08-Jun-17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08-Jun-17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08-Jun-17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08-Jun-17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08-Jun-17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08-Jun-17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08-Jun-17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08-Jun-17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08-Jun-17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08-Jun-17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08-Jun-17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08-Jun-17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08-Jun-17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08-Jun-17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08-Jun-17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08-Jun-17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3D3444-A712-49E4-B854-1A2B513E0DE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Cleopatra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7371FAD-60C8-4B0F-8446-46E9DC47C74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err="1"/>
              <a:t>Hecho</a:t>
            </a:r>
            <a:r>
              <a:rPr lang="en-GB" dirty="0"/>
              <a:t> por </a:t>
            </a:r>
            <a:r>
              <a:rPr lang="en-GB" dirty="0" err="1"/>
              <a:t>marta</a:t>
            </a:r>
            <a:r>
              <a:rPr lang="en-GB" dirty="0"/>
              <a:t> Cadman </a:t>
            </a:r>
            <a:r>
              <a:rPr lang="en-GB" dirty="0" err="1"/>
              <a:t>palacios</a:t>
            </a:r>
            <a:r>
              <a:rPr lang="en-GB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081750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70188E-D8BF-477D-BF11-2AE27B348E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Momia</a:t>
            </a:r>
            <a:r>
              <a:rPr lang="en-GB" dirty="0"/>
              <a:t> de Cleopatra.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35AEEE-F4F7-4CEC-9197-C1AC68C34BB7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dirty="0"/>
              <a:t>Cleopatra era </a:t>
            </a:r>
            <a:r>
              <a:rPr lang="en-GB" dirty="0" err="1"/>
              <a:t>muy</a:t>
            </a:r>
            <a:r>
              <a:rPr lang="en-GB" dirty="0"/>
              <a:t> </a:t>
            </a:r>
            <a:r>
              <a:rPr lang="en-GB" dirty="0" err="1"/>
              <a:t>baja</a:t>
            </a:r>
            <a:r>
              <a:rPr lang="en-GB" dirty="0"/>
              <a:t>. Y </a:t>
            </a:r>
            <a:r>
              <a:rPr lang="en-GB" dirty="0" err="1"/>
              <a:t>aqui</a:t>
            </a:r>
            <a:r>
              <a:rPr lang="en-GB" dirty="0"/>
              <a:t> </a:t>
            </a:r>
            <a:r>
              <a:rPr lang="en-GB" dirty="0" err="1"/>
              <a:t>podeis</a:t>
            </a:r>
            <a:r>
              <a:rPr lang="en-GB" dirty="0"/>
              <a:t> </a:t>
            </a:r>
            <a:r>
              <a:rPr lang="en-GB" dirty="0" err="1"/>
              <a:t>ver</a:t>
            </a:r>
            <a:r>
              <a:rPr lang="en-GB" dirty="0"/>
              <a:t> la </a:t>
            </a:r>
            <a:r>
              <a:rPr lang="en-GB" dirty="0" err="1"/>
              <a:t>momia</a:t>
            </a:r>
            <a:r>
              <a:rPr lang="en-GB" dirty="0"/>
              <a:t> de Cleopatra.                                                                                                                                                  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A220A67-04E2-46B1-93F6-05267DD364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1931" y="2900854"/>
            <a:ext cx="4745421" cy="3783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13899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E22560-F633-4802-8E4C-405221940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Esto</a:t>
            </a:r>
            <a:r>
              <a:rPr lang="en-GB" dirty="0"/>
              <a:t> </a:t>
            </a:r>
            <a:r>
              <a:rPr lang="en-GB" dirty="0" err="1"/>
              <a:t>es</a:t>
            </a:r>
            <a:r>
              <a:rPr lang="en-GB" dirty="0"/>
              <a:t> Cleopatra y para </a:t>
            </a:r>
            <a:r>
              <a:rPr lang="en-GB" dirty="0" err="1"/>
              <a:t>decir</a:t>
            </a:r>
            <a:r>
              <a:rPr lang="en-GB" dirty="0"/>
              <a:t> que </a:t>
            </a:r>
            <a:r>
              <a:rPr lang="en-GB" dirty="0" err="1"/>
              <a:t>cleopatra</a:t>
            </a:r>
            <a:r>
              <a:rPr lang="en-GB" dirty="0"/>
              <a:t> era </a:t>
            </a:r>
            <a:r>
              <a:rPr lang="en-GB" dirty="0" err="1"/>
              <a:t>muy</a:t>
            </a:r>
            <a:r>
              <a:rPr lang="en-GB" dirty="0"/>
              <a:t> </a:t>
            </a:r>
            <a:r>
              <a:rPr lang="en-GB" dirty="0" err="1"/>
              <a:t>guapa</a:t>
            </a:r>
            <a:r>
              <a:rPr lang="en-GB" dirty="0"/>
              <a:t> y </a:t>
            </a:r>
            <a:r>
              <a:rPr lang="en-GB" dirty="0" err="1"/>
              <a:t>romantica</a:t>
            </a:r>
            <a:r>
              <a:rPr lang="en-GB" dirty="0"/>
              <a:t> y </a:t>
            </a:r>
            <a:r>
              <a:rPr lang="en-GB" dirty="0" err="1"/>
              <a:t>muy</a:t>
            </a:r>
            <a:r>
              <a:rPr lang="en-GB" dirty="0"/>
              <a:t> </a:t>
            </a:r>
            <a:r>
              <a:rPr lang="en-GB" dirty="0" err="1"/>
              <a:t>muy</a:t>
            </a:r>
            <a:r>
              <a:rPr lang="en-GB" dirty="0"/>
              <a:t> </a:t>
            </a:r>
            <a:r>
              <a:rPr lang="en-GB" dirty="0" err="1"/>
              <a:t>moderna</a:t>
            </a:r>
            <a:r>
              <a:rPr lang="en-GB" dirty="0"/>
              <a:t>.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2F073E8B-3372-461A-B1F9-B513553E7266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4418295" y="2214694"/>
            <a:ext cx="3795540" cy="4643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08981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52D519-EE7B-4534-B5CF-EE35AA8616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415235"/>
          </a:xfrm>
        </p:spPr>
        <p:txBody>
          <a:bodyPr/>
          <a:lstStyle/>
          <a:p>
            <a:r>
              <a:rPr lang="en-GB" dirty="0" err="1"/>
              <a:t>Esto</a:t>
            </a:r>
            <a:r>
              <a:rPr lang="en-GB" dirty="0"/>
              <a:t> </a:t>
            </a:r>
            <a:r>
              <a:rPr lang="en-GB" dirty="0" err="1"/>
              <a:t>es</a:t>
            </a:r>
            <a:r>
              <a:rPr lang="en-GB" dirty="0"/>
              <a:t> </a:t>
            </a:r>
            <a:r>
              <a:rPr lang="en-GB" dirty="0" err="1"/>
              <a:t>egipto</a:t>
            </a:r>
            <a:r>
              <a:rPr lang="en-GB" dirty="0"/>
              <a:t> de </a:t>
            </a:r>
            <a:r>
              <a:rPr lang="en-GB" dirty="0" err="1"/>
              <a:t>noche</a:t>
            </a:r>
            <a:r>
              <a:rPr lang="en-GB" dirty="0"/>
              <a:t> con </a:t>
            </a:r>
            <a:r>
              <a:rPr lang="en-GB" dirty="0" err="1"/>
              <a:t>estrellas</a:t>
            </a:r>
            <a:r>
              <a:rPr lang="en-GB" dirty="0"/>
              <a:t> </a:t>
            </a:r>
            <a:r>
              <a:rPr lang="en-GB" dirty="0" err="1"/>
              <a:t>muy</a:t>
            </a:r>
            <a:r>
              <a:rPr lang="en-GB" dirty="0"/>
              <a:t> </a:t>
            </a:r>
            <a:r>
              <a:rPr lang="en-GB" dirty="0" err="1"/>
              <a:t>muy</a:t>
            </a:r>
            <a:r>
              <a:rPr lang="en-GB" dirty="0"/>
              <a:t> </a:t>
            </a:r>
            <a:r>
              <a:rPr lang="en-GB" dirty="0" err="1"/>
              <a:t>muy</a:t>
            </a:r>
            <a:r>
              <a:rPr lang="en-GB" dirty="0"/>
              <a:t> </a:t>
            </a:r>
            <a:r>
              <a:rPr lang="en-GB" dirty="0" err="1"/>
              <a:t>brillantes</a:t>
            </a:r>
            <a:r>
              <a:rPr lang="en-GB" dirty="0"/>
              <a:t>.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1049D643-8053-4410-8D61-3104A3C335AA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2800423" y="2033752"/>
            <a:ext cx="6591154" cy="396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16996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C2F5A4-C277-41D3-838C-BE211BCEFC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Esto</a:t>
            </a:r>
            <a:r>
              <a:rPr lang="en-GB" dirty="0"/>
              <a:t> son un par de </a:t>
            </a:r>
            <a:r>
              <a:rPr lang="en-GB" dirty="0" err="1"/>
              <a:t>monedas</a:t>
            </a:r>
            <a:r>
              <a:rPr lang="en-GB" dirty="0"/>
              <a:t> de Cleopatra. 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D8843670-CAD9-4AAA-AC81-0B514CAE52B9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983056" y="2228604"/>
            <a:ext cx="4112944" cy="411294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0F30C89-765F-4998-9629-D7F944522A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26470" y="2228604"/>
            <a:ext cx="4099034" cy="4099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5557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516238-5288-4410-8F06-541448FEC0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Mapa</a:t>
            </a:r>
            <a:r>
              <a:rPr lang="en-GB" dirty="0"/>
              <a:t> </a:t>
            </a:r>
            <a:r>
              <a:rPr lang="en-GB" dirty="0" err="1"/>
              <a:t>egipto</a:t>
            </a:r>
            <a:r>
              <a:rPr lang="en-GB" dirty="0"/>
              <a:t>.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B7DC62DF-5A4A-47EA-BD95-235487937A39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3358055" y="2214694"/>
            <a:ext cx="4665394" cy="4675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5882840"/>
      </p:ext>
    </p:extLst>
  </p:cSld>
  <p:clrMapOvr>
    <a:masterClrMapping/>
  </p:clrMapOvr>
</p:sld>
</file>

<file path=ppt/theme/theme1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TM04033925[[fn=Droplet]]</Template>
  <TotalTime>69</TotalTime>
  <Words>67</Words>
  <Application>Microsoft Office PowerPoint</Application>
  <PresentationFormat>Widescreen</PresentationFormat>
  <Paragraphs>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Tw Cen MT</vt:lpstr>
      <vt:lpstr>Droplet</vt:lpstr>
      <vt:lpstr>Cleopatra</vt:lpstr>
      <vt:lpstr>Momia de Cleopatra.</vt:lpstr>
      <vt:lpstr>Esto es Cleopatra y para decir que cleopatra era muy guapa y romantica y muy muy moderna.</vt:lpstr>
      <vt:lpstr>Esto es egipto de noche con estrellas muy muy muy brillantes.</vt:lpstr>
      <vt:lpstr>Esto son un par de monedas de Cleopatra. </vt:lpstr>
      <vt:lpstr>Mapa egipto.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Cleopatra</dc:title>
  <dc:creator>James Cadman</dc:creator>
  <cp:lastModifiedBy>James Cadman</cp:lastModifiedBy>
  <cp:revision>7</cp:revision>
  <dcterms:created xsi:type="dcterms:W3CDTF">2017-06-08T18:51:30Z</dcterms:created>
  <dcterms:modified xsi:type="dcterms:W3CDTF">2017-06-08T20:00:34Z</dcterms:modified>
</cp:coreProperties>
</file>